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1CEF4-A39E-4203-920A-5825CED77217}" type="datetimeFigureOut">
              <a:rPr lang="en-AU" smtClean="0"/>
              <a:t>22/12/2016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71F6C-577C-477D-80AF-1CDBCCE575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00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2012</a:t>
            </a:r>
          </a:p>
          <a:p>
            <a:r>
              <a:rPr lang="en-AU" dirty="0" err="1" smtClean="0"/>
              <a:t>Phlas</a:t>
            </a:r>
            <a:r>
              <a:rPr lang="en-AU" dirty="0" smtClean="0"/>
              <a:t> </a:t>
            </a:r>
            <a:r>
              <a:rPr lang="en-AU" dirty="0" err="1" smtClean="0"/>
              <a:t>Prei</a:t>
            </a:r>
            <a:r>
              <a:rPr lang="en-AU" dirty="0" smtClean="0"/>
              <a:t> Centre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78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Inside the Cafe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2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Cooking</a:t>
            </a:r>
            <a:r>
              <a:rPr lang="en-AU" baseline="0" dirty="0" smtClean="0"/>
              <a:t> Classes, Menu &amp; Recipe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7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Jeans Factory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6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Sunrise Children's Home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38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2012</a:t>
            </a:r>
          </a:p>
          <a:p>
            <a:r>
              <a:rPr lang="en-AU" dirty="0" err="1" smtClean="0"/>
              <a:t>Phlas</a:t>
            </a:r>
            <a:r>
              <a:rPr lang="en-AU" dirty="0" smtClean="0"/>
              <a:t> </a:t>
            </a:r>
            <a:r>
              <a:rPr lang="en-AU" dirty="0" err="1" smtClean="0"/>
              <a:t>Prei</a:t>
            </a:r>
            <a:r>
              <a:rPr lang="en-AU" dirty="0" smtClean="0"/>
              <a:t> Centre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78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2016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9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Good Shepherd Centre &amp; Children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5D277-47B3-40B1-9BD0-50BC56ED4E78}" type="slidenum">
              <a:rPr lang="en-AU" smtClean="0">
                <a:solidFill>
                  <a:prstClr val="black"/>
                </a:solidFill>
              </a:rPr>
              <a:pPr/>
              <a:t>16</a:t>
            </a:fld>
            <a:endParaRPr lang="en-A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Repairing Broken Windows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09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6 Doors needed Replacing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55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Replacing Outside Door of Girls Dorm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19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88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2013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96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Electrical Work Required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77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Interacting with Children &amp; Awarding Certificates	Ruddy &amp; Simba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52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11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Property at back of PO 	Wasleys Post Office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4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Unisa Technicians Team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4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Work in Progress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40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Work in Progress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97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During this Time Photos of Safari Animals  in Kenya &amp; Tanzania will </a:t>
            </a:r>
            <a:r>
              <a:rPr lang="en-AU" smtClean="0"/>
              <a:t>be showing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28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0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Foundations &amp; Bricklaying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9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Near Finished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6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Over 1</a:t>
            </a:r>
          </a:p>
          <a:p>
            <a:r>
              <a:rPr lang="en-AU" dirty="0" smtClean="0"/>
              <a:t>2014    400 Children Rescued since 2011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Operate in 5 Countries – Thailand, Cambodia, Laos, Philippines &amp; India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0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Red Light District in Bangkok</a:t>
            </a:r>
          </a:p>
          <a:p>
            <a:r>
              <a:rPr lang="en-AU" dirty="0" smtClean="0"/>
              <a:t>1,400 Children Rescued since 2014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7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Team &amp; Transport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95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Hairdressing Salon &amp; Cafe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965A8-CB81-42A5-93CC-737D365C7261}" type="slidenum">
              <a:rPr lang="en-AU" smtClean="0">
                <a:solidFill>
                  <a:prstClr val="black"/>
                </a:solidFill>
              </a:rPr>
              <a:pPr/>
              <a:t>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5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4CC75-C614-4643-964E-BB2C7B342A37}" type="datetimeFigureOut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22/12/2016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393D4-5EEF-46D7-8F05-9ABF52082A66}" type="slidenum">
              <a:rPr lang="en-A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75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au/url?sa=i&amp;rct=j&amp;q=&amp;esrc=s&amp;source=images&amp;cd=&amp;cad=rja&amp;uact=8&amp;ved=0ahUKEwjw5amewLjQAhVJE5QKHdcaDDgQjRwIBw&amp;url=http://www.barossaherald.com.au/story/3517476/update-fire-at-pinery/&amp;psig=AFQjCNGtln6Exvs6AasHssxT5XjbwgPAQw&amp;ust=147977141525730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au/url?sa=i&amp;rct=j&amp;q=&amp;esrc=s&amp;source=images&amp;cd=&amp;cad=rja&amp;uact=8&amp;ved=0ahUKEwiKraKOwrjQAhWCnJQKHS7YBsIQjRwIBw&amp;url=http://www.abc.net.au/news/2015-11-26/first-bushfire-victim-identified-as-allan-tiller/6974372&amp;psig=AFQjCNH-BOseRoRDh5SzxPe7ElygHVW7tw&amp;ust=147977187844624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5936" y="836712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>
                <a:solidFill>
                  <a:prstClr val="black"/>
                </a:solidFill>
              </a:rPr>
              <a:t>2012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5458" y="2309385"/>
            <a:ext cx="4379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Phlas</a:t>
            </a:r>
            <a:r>
              <a:rPr lang="en-A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AU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Prei</a:t>
            </a:r>
            <a:r>
              <a:rPr lang="en-A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33955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raftd\Documents\David\Conference\Destiny Rescue photos 2014\DSC_6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842435" cy="25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1760" y="260648"/>
            <a:ext cx="389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Inside the </a:t>
            </a:r>
            <a:r>
              <a:rPr lang="en-AU" sz="2400" b="1" dirty="0">
                <a:solidFill>
                  <a:prstClr val="black"/>
                </a:solidFill>
              </a:rPr>
              <a:t>Café &amp; Hairdresser</a:t>
            </a:r>
            <a:endParaRPr lang="en-AU" sz="2400" b="1" dirty="0">
              <a:solidFill>
                <a:prstClr val="black"/>
              </a:solidFill>
            </a:endParaRPr>
          </a:p>
        </p:txBody>
      </p:sp>
      <p:pic>
        <p:nvPicPr>
          <p:cNvPr id="5" name="Picture 2" descr="C:\Users\kraftd\Documents\David\Conference\Destiny Rescue photos 2014\DSC_7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5" y="3780421"/>
            <a:ext cx="3993307" cy="26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raftd\Documents\David\Conference\To select for inclusion\Destiny Rescue photos 2014\DSC_7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05" y="3742682"/>
            <a:ext cx="4106837" cy="273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raftd\Documents\David\Conference\To select for inclusion\Destiny Rescue photos 2014\DSC_78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08" y="806132"/>
            <a:ext cx="3888432" cy="258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raftd\Documents\David\Conference\To select for inclusion\Destiny Rescue photos 2014\DSC_7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22" y="732194"/>
            <a:ext cx="2112734" cy="31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kraftd\Documents\David\Conference\To select for inclusion\Destiny Rescue photos 2014\DSC_7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9" y="4196205"/>
            <a:ext cx="3828330" cy="25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9889" y="243697"/>
            <a:ext cx="218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Cooking</a:t>
            </a:r>
            <a:r>
              <a:rPr lang="en-AU" b="1" dirty="0">
                <a:solidFill>
                  <a:prstClr val="black"/>
                </a:solidFill>
              </a:rPr>
              <a:t> </a:t>
            </a:r>
            <a:r>
              <a:rPr lang="en-AU" sz="2400" b="1" dirty="0">
                <a:solidFill>
                  <a:prstClr val="black"/>
                </a:solidFill>
              </a:rPr>
              <a:t>Classes</a:t>
            </a:r>
            <a:endParaRPr lang="en-AU" sz="2400" b="1" dirty="0">
              <a:solidFill>
                <a:prstClr val="black"/>
              </a:solidFill>
            </a:endParaRPr>
          </a:p>
        </p:txBody>
      </p:sp>
      <p:pic>
        <p:nvPicPr>
          <p:cNvPr id="11266" name="Picture 2" descr="C:\Users\kraftd\Documents\David\Conference\To select for inclusion\Destiny Rescue photos 2014\DSC_7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97000"/>
            <a:ext cx="3991278" cy="26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raftd\Documents\David\Conference\To select for inclusion\Destiny Rescue photos 2014\DSC_77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13708"/>
            <a:ext cx="3866365" cy="25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0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raftd\Documents\David\Conference\Destiny Rescue photos 2014\DSC_6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8" y="658149"/>
            <a:ext cx="4203194" cy="279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5784" y="196484"/>
            <a:ext cx="4184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Jeans </a:t>
            </a:r>
            <a:r>
              <a:rPr lang="en-AU" sz="2400" b="1" dirty="0">
                <a:solidFill>
                  <a:prstClr val="black"/>
                </a:solidFill>
              </a:rPr>
              <a:t>Making &amp; T-Shirt Printing</a:t>
            </a:r>
            <a:endParaRPr lang="en-AU" sz="2400" b="1" dirty="0">
              <a:solidFill>
                <a:prstClr val="black"/>
              </a:solidFill>
            </a:endParaRPr>
          </a:p>
        </p:txBody>
      </p:sp>
      <p:pic>
        <p:nvPicPr>
          <p:cNvPr id="4" name="Picture 2" descr="C:\Users\kraftd\Documents\David\Conference\Destiny Rescue photos 2014\DSC_6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34" y="693655"/>
            <a:ext cx="4374245" cy="29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raftd\Documents\David\Conference\Destiny Rescue photos 2014\DSC_7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0" y="3725711"/>
            <a:ext cx="4110052" cy="28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raftd\Documents\David\Conference\Destiny Rescue photos 2014\DSC_7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37" y="3725711"/>
            <a:ext cx="3925437" cy="29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raftd\Documents\David\Conference\To select for inclusion\Destiny Rescue photos 2014\DSC_8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40" y="764704"/>
            <a:ext cx="4247201" cy="282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raftd\Documents\David\Conference\To select for inclusion\Destiny Rescue photos 2014\DSC_8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04626"/>
            <a:ext cx="4217652" cy="28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kraftd\Documents\David\Conference\To select for inclusion\Destiny Rescue photos 2014\DSC_8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6" y="3861048"/>
            <a:ext cx="4348750" cy="28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3324" y="216495"/>
            <a:ext cx="4627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Sunrise Children's </a:t>
            </a:r>
            <a:r>
              <a:rPr lang="en-AU" sz="2400" b="1" dirty="0">
                <a:solidFill>
                  <a:prstClr val="black"/>
                </a:solidFill>
              </a:rPr>
              <a:t>Home - Thailand</a:t>
            </a:r>
            <a:endParaRPr lang="en-A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5896" y="908720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>
                <a:solidFill>
                  <a:prstClr val="black"/>
                </a:solidFill>
              </a:rPr>
              <a:t>2015</a:t>
            </a:r>
            <a:endParaRPr lang="en-AU" sz="40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5458" y="2309385"/>
            <a:ext cx="4379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Phlas</a:t>
            </a:r>
            <a:r>
              <a:rPr lang="en-A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AU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Prei</a:t>
            </a:r>
            <a:r>
              <a:rPr lang="en-A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2804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052736"/>
            <a:ext cx="4032448" cy="821953"/>
          </a:xfrm>
        </p:spPr>
        <p:txBody>
          <a:bodyPr>
            <a:noAutofit/>
          </a:bodyPr>
          <a:lstStyle/>
          <a:p>
            <a:r>
              <a:rPr lang="en-A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Zimbabwe</a:t>
            </a:r>
            <a:endParaRPr lang="en-A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060848"/>
            <a:ext cx="6400800" cy="1752600"/>
          </a:xfrm>
        </p:spPr>
        <p:txBody>
          <a:bodyPr>
            <a:noAutofit/>
          </a:bodyPr>
          <a:lstStyle/>
          <a:p>
            <a:r>
              <a:rPr lang="en-AU" sz="2800" b="1" dirty="0" smtClean="0">
                <a:solidFill>
                  <a:schemeClr val="accent6">
                    <a:lumMod val="50000"/>
                  </a:schemeClr>
                </a:solidFill>
              </a:rPr>
              <a:t>Good Shepherd Centre</a:t>
            </a:r>
          </a:p>
          <a:p>
            <a:r>
              <a:rPr lang="en-AU" sz="2800" b="1" dirty="0" smtClean="0">
                <a:solidFill>
                  <a:schemeClr val="accent6">
                    <a:lumMod val="50000"/>
                  </a:schemeClr>
                </a:solidFill>
              </a:rPr>
              <a:t>Chinhoyi (100Km NE of Harare)</a:t>
            </a:r>
            <a:endParaRPr lang="en-A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9810" name="Picture 2" descr="Image result for vana ministrie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496443"/>
            <a:ext cx="2736304" cy="292501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91880" y="332656"/>
            <a:ext cx="1512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dirty="0">
                <a:solidFill>
                  <a:prstClr val="black"/>
                </a:solidFill>
              </a:rPr>
              <a:t>2016</a:t>
            </a:r>
            <a:endParaRPr lang="en-AU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60802_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2027" y="620688"/>
            <a:ext cx="4252337" cy="238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P_20160802_01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0" y="3469445"/>
            <a:ext cx="4499992" cy="252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P_20160802_01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716016" y="3573933"/>
            <a:ext cx="4275027" cy="240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-20160807-WA0048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4990972" y="581158"/>
            <a:ext cx="3725113" cy="27938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699792" y="28523"/>
            <a:ext cx="3796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b="1" dirty="0">
                <a:solidFill>
                  <a:prstClr val="black"/>
                </a:solidFill>
              </a:rPr>
              <a:t>Good Shepherd Centre &amp; Children</a:t>
            </a:r>
          </a:p>
        </p:txBody>
      </p:sp>
    </p:spTree>
    <p:extLst>
      <p:ext uri="{BB962C8B-B14F-4D97-AF65-F5344CB8AC3E}">
        <p14:creationId xmlns:p14="http://schemas.microsoft.com/office/powerpoint/2010/main" val="41555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60725_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353" y="1052736"/>
            <a:ext cx="4392488" cy="246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P_20160726_001.jpg"/>
          <p:cNvPicPr>
            <a:picLocks noGrp="1" noChangeAspect="1"/>
          </p:cNvPicPr>
          <p:nvPr isPhoto="1"/>
        </p:nvPicPr>
        <p:blipFill rotWithShape="1">
          <a:blip r:embed="rId4" cstate="print">
            <a:lum/>
          </a:blip>
          <a:srcRect l="-1668" r="-1668"/>
          <a:stretch/>
        </p:blipFill>
        <p:spPr>
          <a:xfrm>
            <a:off x="4711250" y="1052736"/>
            <a:ext cx="4352544" cy="244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P_20160804_00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79512" y="3950724"/>
            <a:ext cx="4392488" cy="246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P_20160804_002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4788023" y="4005064"/>
            <a:ext cx="4198999" cy="23585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39333" y="260648"/>
            <a:ext cx="3637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Repairing Broken Windows</a:t>
            </a:r>
          </a:p>
        </p:txBody>
      </p:sp>
    </p:spTree>
    <p:extLst>
      <p:ext uri="{BB962C8B-B14F-4D97-AF65-F5344CB8AC3E}">
        <p14:creationId xmlns:p14="http://schemas.microsoft.com/office/powerpoint/2010/main" val="1505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60728_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79912" y="3771645"/>
            <a:ext cx="4417049" cy="248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P_20160804_02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850414" y="3861048"/>
            <a:ext cx="1564943" cy="278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P_20160802_00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779912" y="908720"/>
            <a:ext cx="4344203" cy="244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P_20160725_022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 flipH="1">
            <a:off x="942734" y="817730"/>
            <a:ext cx="1472623" cy="26220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98351" y="148903"/>
            <a:ext cx="4635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6 </a:t>
            </a:r>
            <a:r>
              <a:rPr lang="en-AU" sz="2400" b="1" dirty="0">
                <a:solidFill>
                  <a:prstClr val="black"/>
                </a:solidFill>
              </a:rPr>
              <a:t> Internal Doors </a:t>
            </a:r>
            <a:r>
              <a:rPr lang="en-AU" sz="2400" b="1" dirty="0">
                <a:solidFill>
                  <a:prstClr val="black"/>
                </a:solidFill>
              </a:rPr>
              <a:t>needed Replacing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20782928"/>
            <a:ext cx="3068534" cy="546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57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raftd\Documents\David\Conference\To select for inclusion\WP_20160802_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743" y="3372623"/>
            <a:ext cx="1800200" cy="320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raftd\Documents\David\Conference\To select for inclusion\WP_20160802_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55" y="764704"/>
            <a:ext cx="4392488" cy="246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8239" y="188640"/>
            <a:ext cx="4953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Replacing Outside Door of Girls Dorm</a:t>
            </a:r>
          </a:p>
        </p:txBody>
      </p:sp>
      <p:pic>
        <p:nvPicPr>
          <p:cNvPr id="3074" name="Picture 2" descr="C:\Users\kraftd\Documents\David\Conference\IMG-20160807-WA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72623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9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9490" y="1772816"/>
            <a:ext cx="2448272" cy="749945"/>
          </a:xfrm>
        </p:spPr>
        <p:txBody>
          <a:bodyPr>
            <a:normAutofit/>
          </a:bodyPr>
          <a:lstStyle/>
          <a:p>
            <a:r>
              <a:rPr lang="en-A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Thailand</a:t>
            </a:r>
            <a:endParaRPr lang="en-A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2996952"/>
            <a:ext cx="4392488" cy="504056"/>
          </a:xfrm>
        </p:spPr>
        <p:txBody>
          <a:bodyPr>
            <a:normAutofit lnSpcReduction="10000"/>
          </a:bodyPr>
          <a:lstStyle/>
          <a:p>
            <a:r>
              <a:rPr lang="en-AU" sz="2800" b="1" dirty="0" smtClean="0">
                <a:solidFill>
                  <a:schemeClr val="accent6">
                    <a:lumMod val="50000"/>
                  </a:schemeClr>
                </a:solidFill>
              </a:rPr>
              <a:t>House Build in Chiang Mai</a:t>
            </a:r>
          </a:p>
        </p:txBody>
      </p:sp>
      <p:pic>
        <p:nvPicPr>
          <p:cNvPr id="4" name="Picture 2" descr="Image result for habitat for humanity australia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149080"/>
            <a:ext cx="3888432" cy="15745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51920" y="707298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>
                <a:solidFill>
                  <a:prstClr val="black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2255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60803_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9512" y="476672"/>
            <a:ext cx="3400560" cy="605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P_20160804_003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785717" y="548680"/>
            <a:ext cx="5023219" cy="282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P_20160804_00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785717" y="3616151"/>
            <a:ext cx="5190305" cy="2915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771800" y="18249"/>
            <a:ext cx="3322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Electrical Work Required</a:t>
            </a:r>
          </a:p>
        </p:txBody>
      </p:sp>
    </p:spTree>
    <p:extLst>
      <p:ext uri="{BB962C8B-B14F-4D97-AF65-F5344CB8AC3E}">
        <p14:creationId xmlns:p14="http://schemas.microsoft.com/office/powerpoint/2010/main" val="300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60803_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95536" y="836711"/>
            <a:ext cx="4032448" cy="226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P_20160802_01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800013" y="836712"/>
            <a:ext cx="4091494" cy="22981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727684" y="179843"/>
            <a:ext cx="5364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Interacting with Children &amp; </a:t>
            </a:r>
            <a:r>
              <a:rPr lang="en-AU" sz="2400" b="1" dirty="0">
                <a:solidFill>
                  <a:prstClr val="black"/>
                </a:solidFill>
              </a:rPr>
              <a:t>Our Helpers</a:t>
            </a:r>
            <a:endParaRPr lang="en-AU" sz="24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1626" y="6334581"/>
            <a:ext cx="14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b="1" dirty="0">
                <a:solidFill>
                  <a:prstClr val="black"/>
                </a:solidFill>
              </a:rPr>
              <a:t>Ruddy &amp; Simba</a:t>
            </a:r>
          </a:p>
        </p:txBody>
      </p:sp>
      <p:pic>
        <p:nvPicPr>
          <p:cNvPr id="7" name="Picture 3" descr="C:\Users\kraftd\Documents\David\Conference\To select for inclusion\WP_20160805_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52481"/>
            <a:ext cx="5040560" cy="28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5157192"/>
            <a:ext cx="6768752" cy="864096"/>
          </a:xfrm>
          <a:solidFill>
            <a:srgbClr val="00206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A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AU" sz="36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Pinery</a:t>
            </a:r>
            <a:r>
              <a:rPr lang="en-A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Bushfire Recovery Project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736" y="260648"/>
            <a:ext cx="44644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Technicians Volunteer Day</a:t>
            </a:r>
          </a:p>
          <a:p>
            <a:pPr algn="ctr"/>
            <a:endParaRPr lang="en-AU" sz="1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AU" sz="4800" b="1" dirty="0">
                <a:solidFill>
                  <a:srgbClr val="F79646">
                    <a:lumMod val="50000"/>
                  </a:srgbClr>
                </a:solidFill>
              </a:rPr>
              <a:t>22 Sept 2016</a:t>
            </a:r>
            <a:endParaRPr lang="en-AU" sz="4800" b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672408" cy="13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Image result for habitat for humanity australia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2592288" cy="1049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81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25 Nov 2015 - </a:t>
            </a:r>
            <a:r>
              <a:rPr lang="en-AU" b="1" dirty="0" err="1" smtClean="0">
                <a:solidFill>
                  <a:schemeClr val="bg1"/>
                </a:solidFill>
              </a:rPr>
              <a:t>Pinery</a:t>
            </a:r>
            <a:r>
              <a:rPr lang="en-AU" b="1" dirty="0" smtClean="0">
                <a:solidFill>
                  <a:schemeClr val="bg1"/>
                </a:solidFill>
              </a:rPr>
              <a:t> Bushfire Area</a:t>
            </a:r>
            <a:br>
              <a:rPr lang="en-AU" b="1" dirty="0" smtClean="0">
                <a:solidFill>
                  <a:schemeClr val="bg1"/>
                </a:solidFill>
              </a:rPr>
            </a:br>
            <a:r>
              <a:rPr lang="en-AU" b="1" dirty="0" smtClean="0">
                <a:solidFill>
                  <a:schemeClr val="bg1"/>
                </a:solidFill>
              </a:rPr>
              <a:t>85,000 Hectares, 91 Homes, 2 Lives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 descr="Image result for pinery bushfire ma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52258" cy="4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924944"/>
            <a:ext cx="2160240" cy="364902"/>
          </a:xfrm>
        </p:spPr>
        <p:txBody>
          <a:bodyPr>
            <a:normAutofit fontScale="90000"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Wasleys Post Office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Image result for wasleys post office fi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2681"/>
            <a:ext cx="4760935" cy="31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raftd\Documents\David\Conference\Wasley\20161022_14155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02" y="3501008"/>
            <a:ext cx="5400291" cy="324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7204" y="3613666"/>
            <a:ext cx="2343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>
                <a:solidFill>
                  <a:prstClr val="black"/>
                </a:solidFill>
              </a:rPr>
              <a:t>Property at back of PO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7154" y="3023253"/>
            <a:ext cx="200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prstClr val="white"/>
                </a:solidFill>
              </a:rPr>
              <a:t>Wasleys Post Office</a:t>
            </a:r>
          </a:p>
        </p:txBody>
      </p:sp>
    </p:spTree>
    <p:extLst>
      <p:ext uri="{BB962C8B-B14F-4D97-AF65-F5344CB8AC3E}">
        <p14:creationId xmlns:p14="http://schemas.microsoft.com/office/powerpoint/2010/main" val="12188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11413"/>
          <a:stretch>
            <a:fillRect/>
          </a:stretch>
        </p:blipFill>
        <p:spPr bwMode="auto">
          <a:xfrm>
            <a:off x="323528" y="627171"/>
            <a:ext cx="865326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7824" y="138586"/>
            <a:ext cx="3723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The Unisa Technicians Team</a:t>
            </a:r>
          </a:p>
        </p:txBody>
      </p:sp>
    </p:spTree>
    <p:extLst>
      <p:ext uri="{BB962C8B-B14F-4D97-AF65-F5344CB8AC3E}">
        <p14:creationId xmlns:p14="http://schemas.microsoft.com/office/powerpoint/2010/main" val="30913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59" y="3710313"/>
            <a:ext cx="3963967" cy="29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kraftd\Documents\David\Conference\Wasley\20161022_141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59" y="573588"/>
            <a:ext cx="4014461" cy="30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67407" y="105354"/>
            <a:ext cx="2409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Wasleys Property</a:t>
            </a:r>
            <a:endParaRPr lang="en-AU" sz="2400" b="1" dirty="0">
              <a:solidFill>
                <a:prstClr val="black"/>
              </a:solidFill>
            </a:endParaRPr>
          </a:p>
        </p:txBody>
      </p:sp>
      <p:pic>
        <p:nvPicPr>
          <p:cNvPr id="5" name="Picture 4" descr="https://scontent-syd2-1.xx.fbcdn.net/t31.0-8/14445203_1253814158025035_2060535317053317278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8750"/>
            <a:ext cx="3960440" cy="298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scontent-syd2-1.xx.fbcdn.net/t31.0-8/14524328_1253814108025040_3916151159954004107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" y="3654760"/>
            <a:ext cx="4136879" cy="3071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4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scontent-syd2-1.xx.fbcdn.net/t31.0-8/14424725_1253813898025061_3999026587258759682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4704"/>
            <a:ext cx="4052934" cy="29860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419872" y="118160"/>
            <a:ext cx="2339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Work in Progress</a:t>
            </a:r>
          </a:p>
        </p:txBody>
      </p:sp>
      <p:pic>
        <p:nvPicPr>
          <p:cNvPr id="8" name="Picture 7" descr="https://scontent-syd2-1.xx.fbcdn.net/t31.0-8/14424716_1253814024691715_7383379449586846846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0" y="3645024"/>
            <a:ext cx="4015126" cy="3109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s://scontent-syd2-1.xx.fbcdn.net/t31.0-8/14468322_1253814111358373_6733353921786426884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28220"/>
            <a:ext cx="4052934" cy="30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content-syd2-1.xx.fbcdn.net/t31.0-8/14500364_1253814258025025_5097537726075149545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0" y="620688"/>
            <a:ext cx="3903186" cy="29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8532440" y="5085184"/>
            <a:ext cx="500366" cy="45719"/>
          </a:xfrm>
        </p:spPr>
        <p:txBody>
          <a:bodyPr>
            <a:normAutofit fontScale="90000"/>
          </a:bodyPr>
          <a:lstStyle/>
          <a:p>
            <a:r>
              <a:rPr lang="en-AU" sz="6000" b="1" dirty="0" smtClean="0">
                <a:solidFill>
                  <a:srgbClr val="002060"/>
                </a:solidFill>
              </a:rPr>
              <a:t/>
            </a:r>
            <a:br>
              <a:rPr lang="en-AU" sz="6000" b="1" dirty="0" smtClean="0">
                <a:solidFill>
                  <a:srgbClr val="002060"/>
                </a:solidFill>
              </a:rPr>
            </a:br>
            <a:endParaRPr lang="en-AU" sz="60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5836" y="3356992"/>
            <a:ext cx="2952328" cy="648072"/>
          </a:xfrm>
        </p:spPr>
        <p:txBody>
          <a:bodyPr>
            <a:normAutofit lnSpcReduction="10000"/>
          </a:bodyPr>
          <a:lstStyle/>
          <a:p>
            <a:r>
              <a:rPr lang="en-A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Questions</a:t>
            </a:r>
            <a:endParaRPr lang="en-A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7704" y="4509120"/>
            <a:ext cx="574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79646">
                    <a:lumMod val="50000"/>
                  </a:srgbClr>
                </a:solidFill>
              </a:rPr>
              <a:t>During this Time Photos of Safari Animals  in Kenya &amp; Tanzania will be showing</a:t>
            </a:r>
          </a:p>
        </p:txBody>
      </p:sp>
      <p:pic>
        <p:nvPicPr>
          <p:cNvPr id="6146" name="Picture 2" descr="C:\Users\kraftd\AppData\Local\Microsoft\Windows\Temporary Internet Files\Content.IE5\FL9JNCBN\scan001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92696"/>
            <a:ext cx="2304256" cy="22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0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947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3679642"/>
            <a:ext cx="3977591" cy="298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715456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179637" y="476672"/>
            <a:ext cx="2193708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716460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796599" y="539298"/>
            <a:ext cx="3816424" cy="286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7164620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95536" y="3758184"/>
            <a:ext cx="3923928" cy="29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701025" y="77633"/>
            <a:ext cx="4191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Foundation, Floor </a:t>
            </a:r>
            <a:r>
              <a:rPr lang="en-AU" sz="2400" b="1" dirty="0">
                <a:solidFill>
                  <a:prstClr val="black"/>
                </a:solidFill>
              </a:rPr>
              <a:t>&amp; Bricklaying</a:t>
            </a:r>
          </a:p>
        </p:txBody>
      </p:sp>
    </p:spTree>
    <p:extLst>
      <p:ext uri="{BB962C8B-B14F-4D97-AF65-F5344CB8AC3E}">
        <p14:creationId xmlns:p14="http://schemas.microsoft.com/office/powerpoint/2010/main" val="35262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1947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616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131840" y="116632"/>
            <a:ext cx="1938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Near Finished</a:t>
            </a:r>
          </a:p>
        </p:txBody>
      </p:sp>
    </p:spTree>
    <p:extLst>
      <p:ext uri="{BB962C8B-B14F-4D97-AF65-F5344CB8AC3E}">
        <p14:creationId xmlns:p14="http://schemas.microsoft.com/office/powerpoint/2010/main" val="22978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39" y="1268760"/>
            <a:ext cx="6833113" cy="1181993"/>
          </a:xfrm>
        </p:spPr>
        <p:txBody>
          <a:bodyPr>
            <a:noAutofit/>
          </a:bodyPr>
          <a:lstStyle/>
          <a:p>
            <a:r>
              <a:rPr lang="en-A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Cambodia / Thailand</a:t>
            </a:r>
            <a:endParaRPr lang="en-AU" sz="4000" b="1" dirty="0">
              <a:solidFill>
                <a:srgbClr val="7030A0"/>
              </a:solidFill>
            </a:endParaRPr>
          </a:p>
        </p:txBody>
      </p:sp>
      <p:pic>
        <p:nvPicPr>
          <p:cNvPr id="97282" name="Picture 2" descr="Image result for destiny rescue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1369" y="2780928"/>
            <a:ext cx="4923946" cy="231835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23728" y="5805263"/>
            <a:ext cx="5248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Over 1,400 Children Rescued since 2011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3928" y="476672"/>
            <a:ext cx="1338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>
                <a:solidFill>
                  <a:prstClr val="black"/>
                </a:solidFill>
              </a:rPr>
              <a:t>2014 </a:t>
            </a:r>
          </a:p>
        </p:txBody>
      </p:sp>
    </p:spTree>
    <p:extLst>
      <p:ext uri="{BB962C8B-B14F-4D97-AF65-F5344CB8AC3E}">
        <p14:creationId xmlns:p14="http://schemas.microsoft.com/office/powerpoint/2010/main" val="36416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07" y="980728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Tony Kirwan</a:t>
            </a:r>
            <a:br>
              <a:rPr lang="en-AU" b="1" dirty="0" smtClean="0">
                <a:solidFill>
                  <a:schemeClr val="bg1"/>
                </a:solidFill>
              </a:rPr>
            </a:b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9001" y="1772816"/>
            <a:ext cx="6120680" cy="1357611"/>
          </a:xfrm>
        </p:spPr>
        <p:txBody>
          <a:bodyPr/>
          <a:lstStyle/>
          <a:p>
            <a:pPr marL="0" indent="0">
              <a:buNone/>
            </a:pPr>
            <a:r>
              <a:rPr lang="en-AU" b="1" dirty="0" smtClean="0">
                <a:solidFill>
                  <a:srgbClr val="002060"/>
                </a:solidFill>
              </a:rPr>
              <a:t>Founded Destiny Rescue in 2001</a:t>
            </a:r>
            <a:endParaRPr lang="en-AU" b="1" dirty="0">
              <a:solidFill>
                <a:srgbClr val="002060"/>
              </a:solidFill>
            </a:endParaRPr>
          </a:p>
          <a:p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www.destinyrescue.org/aus/files/2012/09/photo_2015-12-01_16-30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67" y="2852936"/>
            <a:ext cx="58388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1255" y="6093296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rgbClr val="F79646">
                    <a:lumMod val="50000"/>
                  </a:srgbClr>
                </a:solidFill>
              </a:rPr>
              <a:t>Operate in 5 Countries – Thailand, Cambodia, Laos, Philippines &amp; India</a:t>
            </a:r>
          </a:p>
        </p:txBody>
      </p:sp>
    </p:spTree>
    <p:extLst>
      <p:ext uri="{BB962C8B-B14F-4D97-AF65-F5344CB8AC3E}">
        <p14:creationId xmlns:p14="http://schemas.microsoft.com/office/powerpoint/2010/main" val="4432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raftd\Documents\David\Conference\Destiny Rescue photos 2014\extra\Red Light Discri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303"/>
            <a:ext cx="3573400" cy="327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9528" y="78912"/>
            <a:ext cx="3815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Red Light District in Bangkok</a:t>
            </a:r>
          </a:p>
        </p:txBody>
      </p:sp>
      <p:pic>
        <p:nvPicPr>
          <p:cNvPr id="4" name="Picture 2" descr="C:\Users\kraftd\Documents\David\Conference\Destiny Rescue photos 2014\extra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13" y="540577"/>
            <a:ext cx="4752528" cy="318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raftd\Documents\Destiny Rescue photos 2014\extra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8940"/>
            <a:ext cx="3573400" cy="23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raftd\Documents\Destiny Rescue photos 2014\extra\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26" y="3933056"/>
            <a:ext cx="4073901" cy="22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83768" y="6438096"/>
            <a:ext cx="4168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b="1" dirty="0">
                <a:solidFill>
                  <a:srgbClr val="F79646">
                    <a:lumMod val="50000"/>
                  </a:srgbClr>
                </a:solidFill>
              </a:rPr>
              <a:t>1,600 </a:t>
            </a:r>
            <a:r>
              <a:rPr lang="en-AU" sz="2000" b="1" dirty="0">
                <a:solidFill>
                  <a:srgbClr val="F79646">
                    <a:lumMod val="50000"/>
                  </a:srgbClr>
                </a:solidFill>
              </a:rPr>
              <a:t>Children Rescued </a:t>
            </a:r>
            <a:r>
              <a:rPr lang="en-AU" sz="2000" b="1" dirty="0">
                <a:solidFill>
                  <a:srgbClr val="F79646">
                    <a:lumMod val="50000"/>
                  </a:srgbClr>
                </a:solidFill>
              </a:rPr>
              <a:t>in last 5 years</a:t>
            </a:r>
            <a:endParaRPr lang="en-A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kraftd\Documents\Destiny Rescue photos 2014\DSC_7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6" y="3823873"/>
            <a:ext cx="4240866" cy="28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raftd\Documents\Destiny Rescue photos 2014\DSC_6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98935"/>
            <a:ext cx="4248472" cy="28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raftd\Documents\Destiny Rescue photos 2014\IMG_337797541356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887248" cy="285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69956" y="159023"/>
            <a:ext cx="2448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Team &amp; Transport</a:t>
            </a:r>
          </a:p>
        </p:txBody>
      </p:sp>
    </p:spTree>
    <p:extLst>
      <p:ext uri="{BB962C8B-B14F-4D97-AF65-F5344CB8AC3E}">
        <p14:creationId xmlns:p14="http://schemas.microsoft.com/office/powerpoint/2010/main" val="6667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raftd\Documents\David\Conference\Destiny Rescue photos 2014\DSC_7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5171"/>
            <a:ext cx="9108504" cy="605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203506"/>
            <a:ext cx="3459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</a:rPr>
              <a:t>Hairdressing Salon &amp; Cafe</a:t>
            </a:r>
          </a:p>
        </p:txBody>
      </p:sp>
    </p:spTree>
    <p:extLst>
      <p:ext uri="{BB962C8B-B14F-4D97-AF65-F5344CB8AC3E}">
        <p14:creationId xmlns:p14="http://schemas.microsoft.com/office/powerpoint/2010/main" val="42119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On-screen Show (4:3)</PresentationFormat>
  <Paragraphs>106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PowerPoint Presentation</vt:lpstr>
      <vt:lpstr>Thailand</vt:lpstr>
      <vt:lpstr>PowerPoint Presentation</vt:lpstr>
      <vt:lpstr>PowerPoint Presentation</vt:lpstr>
      <vt:lpstr>Cambodia / Thailand</vt:lpstr>
      <vt:lpstr>Tony Kirwan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Zimbabwe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25 Nov 2015 - Pinery Bushfire Area 85,000 Hectares, 91 Homes, 2 Lives</vt:lpstr>
      <vt:lpstr>Wasleys Post Office</vt:lpstr>
      <vt:lpstr>PowerPoint Presentation</vt:lpstr>
      <vt:lpstr>PowerPoint Presentation</vt:lpstr>
      <vt:lpstr>PowerPoint Presentation</vt:lpstr>
      <vt:lpstr> </vt:lpstr>
    </vt:vector>
  </TitlesOfParts>
  <Company>University of South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University of South Australia</dc:creator>
  <cp:lastModifiedBy>University of South Australia</cp:lastModifiedBy>
  <cp:revision>1</cp:revision>
  <dcterms:created xsi:type="dcterms:W3CDTF">2016-12-21T23:08:46Z</dcterms:created>
  <dcterms:modified xsi:type="dcterms:W3CDTF">2016-12-21T23:09:41Z</dcterms:modified>
</cp:coreProperties>
</file>